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2" r:id="rId6"/>
    <p:sldId id="267" r:id="rId7"/>
    <p:sldId id="268" r:id="rId8"/>
    <p:sldId id="269" r:id="rId9"/>
    <p:sldId id="271" r:id="rId10"/>
    <p:sldId id="266" r:id="rId11"/>
    <p:sldId id="259" r:id="rId12"/>
    <p:sldId id="262" r:id="rId13"/>
    <p:sldId id="260" r:id="rId14"/>
    <p:sldId id="261" r:id="rId15"/>
    <p:sldId id="264" r:id="rId16"/>
    <p:sldId id="265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451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8T19:57:57.2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51,'1426'0,"-1120"-50,353 49,-201 1,-368 9,-57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8T19:58:03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51,'1884'0,"-1579"-50,355 49,-256 3,-194 42,181-37,-228-9,650 2,-792 1,1 2,0 0,-1 1,0 2,0 0,0 1,-1 1,0 1,4 3,-23-11,240 65,-159-52,0-3,1-4,0-4,1-3,7-5,66 2,1112 3,-1226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8T19:58:13.6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1,'16'1,"1"1,-1 1,0 0,0 2,-1 0,1 0,-1 1,9 6,63 22,152 14,50-17,-53 17,35 4,390-53,-144 1,-170-45,8-13,-300 55,0 2,1 2,-1 3,0 3,-1 1,24 9,41 17,2-5,1-6,0-4,103 0,842-23,-610 4,-152-45,39-7,-25-4,341 56,1633 0,-1897 41,285 12,61-44,-700-9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8T19:58:18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1,'61'20,"114"23,2-7,1-9,2-7,0-8,0-8,83-12,-161 8,315 49,518-48,2217-1,-2749 49,309-48,-153-1,-253-49,-126 26,72-4,-130 22,-80-2,-9-4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8T19:58:28.5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0 157,'2'3,"0"0,0 0,0 0,0 0,0 0,1 0,-1-1,1 0,0 1,-1-1,1 0,0 0,0 0,1-1,-1 1,0-1,1 1,-1-1,1 0,-1-1,1 1,-1-1,1 1,-1-1,1 0,2 0,12 3,191 48,349-48,814-3,-1016-49,356 48,-647 1,-9 2,-1-2,1-2,-1-3,1-3,-2-2,25-8,-31 2,1 2,0 3,1 1,0 3,42-1,212-38,304 45,-252 51,304-49,815-1,-1171 49,-193-47,-78-3,1 1,0 2,0 1,-1 2,22 6,218 43,-179-39,0-4,1-4,0-4,71-8,3 2,695 3,-559-45,104-11,-166 11,94-10,68 30,-281 8,0 6,1 5,105 9,-49 0,4650-3,-4699 20,-99-9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5.xml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9.svg"/><Relationship Id="rId4" Type="http://schemas.openxmlformats.org/officeDocument/2006/relationships/image" Target="../media/image5.png"/><Relationship Id="rId9" Type="http://schemas.openxmlformats.org/officeDocument/2006/relationships/image" Target="../media/image38.png"/><Relationship Id="rId1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33600" y="4334251"/>
            <a:ext cx="10979479" cy="11997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500" kern="0" spc="-200" dirty="0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세대별 택배 도난방지 시스템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849600" y="8989603"/>
            <a:ext cx="2292679" cy="82943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20185022 </a:t>
            </a:r>
            <a:r>
              <a:rPr lang="ko-KR" altLang="en-US" sz="2000" kern="0" spc="-100" dirty="0" err="1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손영준</a:t>
            </a:r>
            <a:endParaRPr lang="en-US" altLang="ko-KR" sz="2000" kern="0" spc="-100" dirty="0">
              <a:solidFill>
                <a:srgbClr val="26272A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just"/>
            <a:r>
              <a:rPr lang="en-US" sz="2000" kern="0" spc="-100" dirty="0">
                <a:solidFill>
                  <a:srgbClr val="26272A"/>
                </a:solidFill>
                <a:latin typeface="에스코어 드림 4 Regular" pitchFamily="34" charset="0"/>
              </a:rPr>
              <a:t>20184435 </a:t>
            </a:r>
            <a:r>
              <a:rPr lang="ko-KR" altLang="en-US" sz="2000" kern="0" spc="-100" dirty="0">
                <a:solidFill>
                  <a:srgbClr val="26272A"/>
                </a:solidFill>
                <a:latin typeface="에스코어 드림 4 Regular" pitchFamily="34" charset="0"/>
              </a:rPr>
              <a:t>홍민희</a:t>
            </a:r>
            <a:endParaRPr lang="en-US" sz="2000" dirty="0"/>
          </a:p>
        </p:txBody>
      </p:sp>
      <p:sp>
        <p:nvSpPr>
          <p:cNvPr id="7" name="Object 7"/>
          <p:cNvSpPr txBox="1"/>
          <p:nvPr/>
        </p:nvSpPr>
        <p:spPr>
          <a:xfrm>
            <a:off x="14168927" y="9130040"/>
            <a:ext cx="1680673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팀</a:t>
            </a:r>
            <a:r>
              <a:rPr lang="en-US" altLang="ko-KR" sz="2400" dirty="0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-</a:t>
            </a:r>
            <a:r>
              <a:rPr lang="ko-KR" altLang="en-US" sz="2400" dirty="0" err="1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베리굿</a:t>
            </a:r>
            <a:endParaRPr lang="en-US" altLang="ko-KR" sz="2400" dirty="0">
              <a:solidFill>
                <a:srgbClr val="26272A"/>
              </a:solidFill>
              <a:latin typeface="나눔스퀘어 ExtraBold" pitchFamily="34" charset="0"/>
              <a:cs typeface="나눔스퀘어 ExtraBold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433083" y="-101099"/>
            <a:ext cx="11709833" cy="10070456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D727DD-046E-4AEB-8F3F-931CD9098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2316559"/>
            <a:ext cx="4954839" cy="49548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9006667" cy="10392381"/>
            <a:chOff x="-184762" y="-53333"/>
            <a:chExt cx="900666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900666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274108" y="3924300"/>
            <a:ext cx="7095594" cy="15439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kern="0" spc="-200" dirty="0">
                <a:solidFill>
                  <a:srgbClr val="26272A"/>
                </a:solidFill>
                <a:latin typeface="나눔스퀘어 ExtraBold" pitchFamily="34" charset="0"/>
              </a:rPr>
              <a:t>감사합니다 </a:t>
            </a:r>
            <a:r>
              <a:rPr lang="en-US" altLang="ko-KR" sz="8800" kern="0" spc="-200" dirty="0">
                <a:solidFill>
                  <a:srgbClr val="26272A"/>
                </a:solidFill>
                <a:latin typeface="나눔스퀘어 ExtraBold" pitchFamily="34" charset="0"/>
                <a:sym typeface="Wingdings" panose="05000000000000000000" pitchFamily="2" charset="2"/>
              </a:rPr>
              <a:t></a:t>
            </a:r>
            <a:endParaRPr lang="en-US" sz="8800" dirty="0"/>
          </a:p>
        </p:txBody>
      </p:sp>
      <p:sp>
        <p:nvSpPr>
          <p:cNvPr id="6" name="Object 6"/>
          <p:cNvSpPr txBox="1"/>
          <p:nvPr/>
        </p:nvSpPr>
        <p:spPr>
          <a:xfrm>
            <a:off x="13084400" y="9426508"/>
            <a:ext cx="2548238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Design by Miricanvas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638800" y="5221388"/>
            <a:ext cx="1346667" cy="493714"/>
            <a:chOff x="9820806" y="3131979"/>
            <a:chExt cx="134666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806" y="3131979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11611" y="1145946"/>
            <a:ext cx="10742857" cy="8114286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03121" y="2114639"/>
            <a:ext cx="6503889" cy="12571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500" kern="0" spc="-200" dirty="0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Problem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203121" y="4743810"/>
            <a:ext cx="6134570" cy="4386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이곳의 텍스트를 수정하여 주세요. 내용을 입력하여 주세요. 텍스트 박스를 더블클릭하여 내용을 수정하실 수 있습니다. 이곳에 사용된 폰트는 에스코어 드림4이며 글자 조정을 통해 자간,행간 뿐 아니라 다양한 효과와 변화를 주실 수 있습니다.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80693" y="9426508"/>
            <a:ext cx="3822357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Design by Miricanvas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0916676" y="3465696"/>
            <a:ext cx="6089514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타이틀 1 입력란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0950628" y="3990778"/>
            <a:ext cx="8330471" cy="12170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내용을 입력해 주세요. 더블클릭하여 내용을 수정하여 주세요. 텍스트를 수정해주세요.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0950628" y="5625412"/>
            <a:ext cx="6089514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타이틀 2 입력란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0984581" y="6150494"/>
            <a:ext cx="8330471" cy="12170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내용을 입력해 주세요. 더블클릭하여 내용을 수정하여 주세요. 텍스트를 수정해주세요.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0984581" y="7696793"/>
            <a:ext cx="6089514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타이틀 3 입력란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1018533" y="8221874"/>
            <a:ext cx="8330471" cy="12170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내용을 입력해 주세요. 더블클릭하여 내용을 수정하여 주세요. 텍스트를 수정해주세요.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33887" y="3506965"/>
            <a:ext cx="561802" cy="649182"/>
            <a:chOff x="10133887" y="3506965"/>
            <a:chExt cx="561802" cy="6491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33887" y="3506965"/>
              <a:ext cx="561802" cy="6491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9452" y="5493105"/>
            <a:ext cx="570671" cy="866759"/>
            <a:chOff x="10129452" y="5493105"/>
            <a:chExt cx="570671" cy="8667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9452" y="5493105"/>
              <a:ext cx="570671" cy="866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24797" y="7680919"/>
            <a:ext cx="579981" cy="774395"/>
            <a:chOff x="10124797" y="7680919"/>
            <a:chExt cx="579981" cy="7743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797" y="7680919"/>
              <a:ext cx="579981" cy="774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8057" y="1567462"/>
            <a:ext cx="10004401" cy="12571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500" kern="0" spc="-200" dirty="0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Product &amp; Demo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084400" y="9426508"/>
            <a:ext cx="2548238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Design by Miricanvas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190377" y="2960335"/>
            <a:ext cx="3295238" cy="5611490"/>
            <a:chOff x="4234285" y="2980147"/>
            <a:chExt cx="3295238" cy="56114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4285" y="2980147"/>
              <a:ext cx="3295238" cy="561149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20071" y="6026680"/>
            <a:ext cx="2936389" cy="3110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내용을 입력하여 주세요. 텍스트박스를 더블클릭하여 이곳의 내용을 수정하여 주세요. 텍스트를 수정해주세요.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120071" y="3785951"/>
            <a:ext cx="2936389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타이틀1의 입력란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161798" y="4326917"/>
            <a:ext cx="715612" cy="608220"/>
            <a:chOff x="5524099" y="4728623"/>
            <a:chExt cx="715612" cy="608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099" y="4728623"/>
              <a:ext cx="715612" cy="608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29524" y="2980147"/>
            <a:ext cx="3295238" cy="5611490"/>
            <a:chOff x="7529524" y="2980147"/>
            <a:chExt cx="3295238" cy="56114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9524" y="2980147"/>
              <a:ext cx="3295238" cy="561149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415309" y="6026680"/>
            <a:ext cx="2936389" cy="3110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내용을 입력하여 주세요. 텍스트박스를 더블클릭하여 이곳의 내용을 수정하여 주세요. 텍스트를 수정해주세요.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415309" y="3785951"/>
            <a:ext cx="2936389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타이틀2의 입력란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0824762" y="2980147"/>
            <a:ext cx="3295238" cy="5611490"/>
            <a:chOff x="10824762" y="2980147"/>
            <a:chExt cx="3295238" cy="56114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4762" y="2980147"/>
              <a:ext cx="3295238" cy="561149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0710547" y="6026680"/>
            <a:ext cx="2936389" cy="3110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내용을 입력하여 주세요. 텍스트박스를 더블클릭하여 이곳의 내용을 수정하여 주세요. 텍스트를 수정해주세요.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0710547" y="3785951"/>
            <a:ext cx="2936389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타이틀3의 입력란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4120000" y="2980147"/>
            <a:ext cx="3295238" cy="5611490"/>
            <a:chOff x="14120000" y="2980147"/>
            <a:chExt cx="3295238" cy="56114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0000" y="2980147"/>
              <a:ext cx="3295238" cy="561149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4005785" y="6026680"/>
            <a:ext cx="2936389" cy="3110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내용을 입력하여 주세요. 텍스트박스를 더블클릭하여 이곳의 내용을 수정하여 주세요. 텍스트를 수정해주세요.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005785" y="3785951"/>
            <a:ext cx="2936389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타이틀4의 입력란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8863567" y="4707778"/>
            <a:ext cx="649910" cy="649910"/>
            <a:chOff x="8863567" y="4707778"/>
            <a:chExt cx="649910" cy="6499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3567" y="4707778"/>
              <a:ext cx="649910" cy="6499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68834" y="4671376"/>
            <a:ext cx="573214" cy="722715"/>
            <a:chOff x="12168834" y="4671376"/>
            <a:chExt cx="573214" cy="7227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8834" y="4671376"/>
              <a:ext cx="573214" cy="7227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05319" y="4736561"/>
            <a:ext cx="728986" cy="592345"/>
            <a:chOff x="15405319" y="4736561"/>
            <a:chExt cx="728986" cy="5923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05319" y="4736561"/>
              <a:ext cx="728986" cy="592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36113" y="2081748"/>
            <a:ext cx="4303889" cy="12571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500" kern="0" spc="-200" dirty="0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Solution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212304" y="3131979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084400" y="9426508"/>
            <a:ext cx="2548238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Design by Miricanvas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5373790" y="6706317"/>
            <a:ext cx="3712237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타이틀 1 입력란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5117889" y="7229335"/>
            <a:ext cx="4138739" cy="18590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내용을 입력해 주세요. 더블클릭하여 내용을 수정하여 주세요. 텍스트를 수정해주세요.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9351448" y="6706317"/>
            <a:ext cx="3712237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타이틀 1 입력란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095547" y="7229335"/>
            <a:ext cx="4138739" cy="18590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내용을 입력해 주세요. 더블클릭하여 내용을 수정하여 주세요. 텍스트를 수정해주세요.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214819" y="6712807"/>
            <a:ext cx="3712237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타이틀 1 입력란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58919" y="7235825"/>
            <a:ext cx="4138739" cy="18590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내용을 입력해 주세요. 더블클릭하여 내용을 수정하여 주세요. 텍스트를 수정해주세요.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77503" y="4604942"/>
            <a:ext cx="1647258" cy="1647258"/>
            <a:chOff x="6777503" y="4604942"/>
            <a:chExt cx="1647258" cy="16472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750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9790" y="5083809"/>
            <a:ext cx="670476" cy="670476"/>
            <a:chOff x="7269790" y="5083809"/>
            <a:chExt cx="670476" cy="670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9790" y="5083809"/>
              <a:ext cx="670476" cy="67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5161" y="4604942"/>
            <a:ext cx="1647258" cy="1647258"/>
            <a:chOff x="10755161" y="4604942"/>
            <a:chExt cx="1647258" cy="16472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5161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18533" y="4604942"/>
            <a:ext cx="1647258" cy="1647258"/>
            <a:chOff x="14618533" y="4604942"/>
            <a:chExt cx="1647258" cy="16472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1853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05019" y="5115295"/>
            <a:ext cx="674286" cy="626553"/>
            <a:chOff x="15105019" y="5115295"/>
            <a:chExt cx="674286" cy="6265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8095" y="2864376"/>
            <a:ext cx="16361905" cy="7642290"/>
            <a:chOff x="2158095" y="2864376"/>
            <a:chExt cx="16361905" cy="7642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8095" y="2864376"/>
              <a:ext cx="16361905" cy="7642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2381" y="4093333"/>
            <a:ext cx="8982857" cy="4951408"/>
            <a:chOff x="3232381" y="4093333"/>
            <a:chExt cx="8982857" cy="49514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62857" y="1998020"/>
              <a:ext cx="17971429" cy="990476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2381" y="4093333"/>
              <a:ext cx="8982857" cy="4951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26558" y="4651429"/>
            <a:ext cx="7194504" cy="3831408"/>
            <a:chOff x="4126558" y="4651429"/>
            <a:chExt cx="7194504" cy="38314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558" y="4651429"/>
              <a:ext cx="7194504" cy="38314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15894" y="5231551"/>
            <a:ext cx="5015832" cy="2671164"/>
            <a:chOff x="5215894" y="5231551"/>
            <a:chExt cx="5015832" cy="26711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5894" y="5231551"/>
              <a:ext cx="5015832" cy="2671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36814" y="5775238"/>
            <a:ext cx="2973992" cy="1583789"/>
            <a:chOff x="6236814" y="5775238"/>
            <a:chExt cx="2973992" cy="1583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6814" y="5775238"/>
              <a:ext cx="2973992" cy="158378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172763" y="1589885"/>
            <a:ext cx="10004401" cy="12571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500" kern="0" spc="-200" dirty="0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Market Opportunity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3084400" y="9426508"/>
            <a:ext cx="2548238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Design by Miricanvas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1129172" y="4056191"/>
            <a:ext cx="3310991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내용을 입력하여 주세요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384762" y="6397867"/>
            <a:ext cx="2200001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100" dirty="0">
                <a:solidFill>
                  <a:srgbClr val="F5F6F6"/>
                </a:solidFill>
                <a:latin typeface="에스코어 드림 6 Bold" pitchFamily="34" charset="0"/>
                <a:cs typeface="에스코어 드림 6 Bold" pitchFamily="34" charset="0"/>
              </a:rPr>
              <a:t>타이틀 1 입력란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629852" y="5411711"/>
            <a:ext cx="220000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i="1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5,000p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010805" y="4805310"/>
            <a:ext cx="220000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i="1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7,000p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7283809" y="4224395"/>
            <a:ext cx="220000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i="1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12,000p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9948571" y="4480000"/>
            <a:ext cx="6537998" cy="27886"/>
            <a:chOff x="9948571" y="4480000"/>
            <a:chExt cx="6537998" cy="278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8571" y="4480000"/>
              <a:ext cx="6537998" cy="2788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1129172" y="4825032"/>
            <a:ext cx="3310991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텍스트를 수정해 주세요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9662857" y="5248841"/>
            <a:ext cx="6823712" cy="27886"/>
            <a:chOff x="9662857" y="5248841"/>
            <a:chExt cx="6823712" cy="278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2857" y="5248841"/>
              <a:ext cx="6823712" cy="2788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1129172" y="5593873"/>
            <a:ext cx="3310991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텍스트박스를 더블클릭하세요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9300952" y="6017682"/>
            <a:ext cx="7185617" cy="27886"/>
            <a:chOff x="9300952" y="6017682"/>
            <a:chExt cx="7185617" cy="278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0952" y="6017682"/>
              <a:ext cx="7185617" cy="2788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129172" y="6362714"/>
            <a:ext cx="3310991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내용을 수정하여 주세요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20000" y="6786523"/>
            <a:ext cx="7566569" cy="27886"/>
            <a:chOff x="8920000" y="6786523"/>
            <a:chExt cx="7566569" cy="278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0000" y="6786523"/>
              <a:ext cx="7566569" cy="27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2304" y="2141714"/>
            <a:ext cx="10004401" cy="12571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500" kern="0" spc="-200" dirty="0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Future Perspectives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084400" y="9426508"/>
            <a:ext cx="2548238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Design by Miricanvas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292304" y="3191945"/>
            <a:ext cx="1346667" cy="493714"/>
            <a:chOff x="7292304" y="3191945"/>
            <a:chExt cx="1346667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2304" y="3191945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292304" y="6777093"/>
            <a:ext cx="14155829" cy="21248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입력하여 주세요. 이곳의 내용을 수정하여 주세요. 텍스트박스를 더블클릭하여 내용을 수정해 주세요. 글자 조정을 통해 자간행간 뿐 아니라 다양한 효과르 줄 수 있습니다. 쉽고 빠르게 다양하고 멋진 나만의 디자인을 만들어 보세요.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28571" y="-9524"/>
            <a:ext cx="6196190" cy="10327087"/>
            <a:chOff x="-28571" y="-9524"/>
            <a:chExt cx="6196190" cy="103270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-9524"/>
              <a:ext cx="6196190" cy="1032708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292304" y="5018628"/>
            <a:ext cx="6260715" cy="19030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300" kern="0" spc="-300" dirty="0">
                <a:solidFill>
                  <a:srgbClr val="70CCE1"/>
                </a:solidFill>
                <a:latin typeface="나눔스퀘어 ExtraBold" pitchFamily="34" charset="0"/>
                <a:cs typeface="나눔스퀘어 ExtraBold" pitchFamily="34" charset="0"/>
              </a:rPr>
              <a:t>32,000P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328757" y="5073077"/>
            <a:ext cx="4886864" cy="19030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300" kern="0" spc="-300" dirty="0">
                <a:solidFill>
                  <a:srgbClr val="70CCE1"/>
                </a:solidFill>
                <a:latin typeface="나눔스퀘어 ExtraBold" pitchFamily="34" charset="0"/>
                <a:cs typeface="나눔스퀘어 ExtraBold" pitchFamily="34" charset="0"/>
              </a:rPr>
              <a:t>94.8%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62525" y="0"/>
            <a:ext cx="10742857" cy="10392381"/>
            <a:chOff x="7862525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2525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72763" y="2081748"/>
            <a:ext cx="4858445" cy="12571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500" kern="0" spc="-200" dirty="0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Our Team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3084400" y="9426508"/>
            <a:ext cx="2548238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Design by Miricanvas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2172763" y="5143810"/>
            <a:ext cx="1071228" cy="3791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김미리</a:t>
            </a:r>
          </a:p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김태평</a:t>
            </a:r>
          </a:p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리정혁</a:t>
            </a:r>
          </a:p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윤세리</a:t>
            </a:r>
          </a:p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6 Bold" pitchFamily="34" charset="0"/>
                <a:cs typeface="에스코어 드림 6 Bold" pitchFamily="34" charset="0"/>
              </a:rPr>
              <a:t>구승준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172763" y="3131979"/>
            <a:ext cx="1346667" cy="493714"/>
            <a:chOff x="2172763" y="3131979"/>
            <a:chExt cx="134666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31564" y="-38095"/>
            <a:ext cx="4120817" cy="2472490"/>
            <a:chOff x="14231564" y="-38095"/>
            <a:chExt cx="4120817" cy="24724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31564" y="-38095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31564" y="2535129"/>
            <a:ext cx="4120817" cy="2472490"/>
            <a:chOff x="14231564" y="2535129"/>
            <a:chExt cx="4120817" cy="24724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31564" y="2535129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25032" y="2535129"/>
            <a:ext cx="4120817" cy="2472490"/>
            <a:chOff x="10025032" y="2535129"/>
            <a:chExt cx="4120817" cy="24724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5032" y="2535129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25032" y="5108052"/>
            <a:ext cx="4120817" cy="2472490"/>
            <a:chOff x="10025032" y="5108052"/>
            <a:chExt cx="4120817" cy="24724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5032" y="5108052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21164" y="5108052"/>
            <a:ext cx="4120817" cy="2472490"/>
            <a:chOff x="5821164" y="5108052"/>
            <a:chExt cx="4120817" cy="24724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164" y="5108052"/>
              <a:ext cx="4120817" cy="247249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906141" y="5140001"/>
            <a:ext cx="3949427" cy="3791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Kim Mi Ri</a:t>
            </a:r>
          </a:p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Kim Tae Peong</a:t>
            </a:r>
          </a:p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 Lee Jeong Hyuk</a:t>
            </a:r>
          </a:p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Yeun Sae Lee</a:t>
            </a:r>
          </a:p>
          <a:p>
            <a:pPr algn="just"/>
            <a:r>
              <a:rPr lang="en-US" sz="18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Gu Seung Jun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58600" y="-4088589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03121" y="2114639"/>
            <a:ext cx="183547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200" dirty="0">
                <a:solidFill>
                  <a:srgbClr val="26272A"/>
                </a:solidFill>
                <a:latin typeface="나눔스퀘어 ExtraBold" pitchFamily="34" charset="0"/>
              </a:rPr>
              <a:t>목차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272102" y="2799987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FC799404-9E06-4A6B-AFAE-78FCBF1743E3}"/>
              </a:ext>
            </a:extLst>
          </p:cNvPr>
          <p:cNvSpPr txBox="1"/>
          <p:nvPr/>
        </p:nvSpPr>
        <p:spPr>
          <a:xfrm>
            <a:off x="2222171" y="4126809"/>
            <a:ext cx="7024298" cy="1606748"/>
          </a:xfrm>
          <a:prstGeom prst="rect">
            <a:avLst/>
          </a:prstGeom>
          <a:noFill/>
        </p:spPr>
        <p:txBody>
          <a:bodyPr wrap="square" rtlCol="0"/>
          <a:lstStyle/>
          <a:p>
            <a:pPr marL="914400" indent="-914400" algn="just">
              <a:buAutoNum type="arabicPeriod"/>
            </a:pPr>
            <a:r>
              <a:rPr lang="ko-KR" altLang="en-US" sz="4400" kern="0" spc="-200" dirty="0">
                <a:solidFill>
                  <a:srgbClr val="26272A"/>
                </a:solidFill>
                <a:latin typeface="나눔스퀘어 ExtraBold" pitchFamily="34" charset="0"/>
              </a:rPr>
              <a:t>개요</a:t>
            </a:r>
            <a:endParaRPr lang="en-US" altLang="ko-KR" sz="4400" kern="0" spc="-200" dirty="0">
              <a:solidFill>
                <a:srgbClr val="26272A"/>
              </a:solidFill>
              <a:latin typeface="나눔스퀘어 ExtraBold" pitchFamily="34" charset="0"/>
            </a:endParaRPr>
          </a:p>
          <a:p>
            <a:pPr marL="914400" indent="-914400" algn="just">
              <a:buAutoNum type="arabicPeriod"/>
            </a:pPr>
            <a:endParaRPr lang="en-US" altLang="ko-KR" sz="4400" kern="0" spc="-200" dirty="0">
              <a:solidFill>
                <a:srgbClr val="26272A"/>
              </a:solidFill>
              <a:latin typeface="나눔스퀘어 ExtraBold" pitchFamily="34" charset="0"/>
            </a:endParaRPr>
          </a:p>
          <a:p>
            <a:pPr marL="342900" indent="-342900" algn="just">
              <a:buAutoNum type="arabicPeriod"/>
            </a:pPr>
            <a:r>
              <a:rPr lang="en-US" sz="4400" kern="0" spc="-200" dirty="0">
                <a:solidFill>
                  <a:srgbClr val="26272A"/>
                </a:solidFill>
                <a:latin typeface="나눔스퀘어 ExtraBold" pitchFamily="34" charset="0"/>
              </a:rPr>
              <a:t>   </a:t>
            </a:r>
            <a:r>
              <a:rPr lang="ko-KR" altLang="en-US" sz="4400" kern="0" spc="-200" dirty="0">
                <a:solidFill>
                  <a:srgbClr val="26272A"/>
                </a:solidFill>
                <a:latin typeface="나눔스퀘어 ExtraBold" pitchFamily="34" charset="0"/>
              </a:rPr>
              <a:t>팀원 소개</a:t>
            </a:r>
            <a:endParaRPr lang="en-US" altLang="ko-KR" sz="4400" kern="0" spc="-200" dirty="0">
              <a:solidFill>
                <a:srgbClr val="26272A"/>
              </a:solidFill>
              <a:latin typeface="나눔스퀘어 ExtraBold" pitchFamily="34" charset="0"/>
            </a:endParaRPr>
          </a:p>
          <a:p>
            <a:pPr marL="342900" indent="-342900" algn="just">
              <a:buAutoNum type="arabicPeriod"/>
            </a:pPr>
            <a:endParaRPr lang="en-US" altLang="ko-KR" sz="4400" kern="0" spc="-200" dirty="0">
              <a:solidFill>
                <a:srgbClr val="26272A"/>
              </a:solidFill>
              <a:latin typeface="나눔스퀘어 ExtraBold" pitchFamily="34" charset="0"/>
            </a:endParaRPr>
          </a:p>
          <a:p>
            <a:pPr marL="342900" indent="-342900" algn="just">
              <a:buAutoNum type="arabicPeriod"/>
            </a:pPr>
            <a:r>
              <a:rPr lang="ko-KR" altLang="en-US" sz="4400" kern="0" spc="-200" dirty="0">
                <a:solidFill>
                  <a:srgbClr val="26272A"/>
                </a:solidFill>
                <a:latin typeface="나눔스퀘어 ExtraBold" pitchFamily="34" charset="0"/>
              </a:rPr>
              <a:t>   개발 계획</a:t>
            </a:r>
            <a:endParaRPr lang="en-US" altLang="ko-KR" sz="4400" kern="0" spc="-200" dirty="0">
              <a:solidFill>
                <a:srgbClr val="26272A"/>
              </a:solidFill>
              <a:latin typeface="나눔스퀘어 ExtraBold" pitchFamily="34" charset="0"/>
            </a:endParaRPr>
          </a:p>
          <a:p>
            <a:pPr marL="342900" indent="-342900" algn="just">
              <a:buAutoNum type="arabicPeriod"/>
            </a:pPr>
            <a:endParaRPr lang="en-US" altLang="ko-KR" sz="4400" kern="0" spc="-200" dirty="0">
              <a:solidFill>
                <a:srgbClr val="26272A"/>
              </a:solidFill>
              <a:latin typeface="나눔스퀘어 ExtraBold" pitchFamily="34" charset="0"/>
            </a:endParaRPr>
          </a:p>
          <a:p>
            <a:pPr algn="just"/>
            <a:endParaRPr lang="en-US" altLang="ko-KR" sz="4400" kern="0" spc="-200" dirty="0">
              <a:solidFill>
                <a:srgbClr val="26272A"/>
              </a:solidFill>
              <a:latin typeface="나눔스퀘어 ExtraBold" pitchFamily="34" charset="0"/>
            </a:endParaRPr>
          </a:p>
          <a:p>
            <a:pPr algn="just"/>
            <a:endParaRPr lang="en-US" altLang="ko-KR" sz="4400" kern="0" spc="-200" dirty="0">
              <a:solidFill>
                <a:srgbClr val="26272A"/>
              </a:solidFill>
              <a:latin typeface="나눔스퀘어 ExtraBold" pitchFamily="34" charset="0"/>
            </a:endParaRPr>
          </a:p>
          <a:p>
            <a:pPr marL="342900" indent="-342900" algn="just">
              <a:buAutoNum type="arabicPeriod"/>
            </a:pPr>
            <a:endParaRPr 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9BCC79-6CB8-42A9-A604-B9B8257E3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31" y="1534368"/>
            <a:ext cx="9428698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0160" y="950503"/>
            <a:ext cx="1346667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200" dirty="0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개요</a:t>
            </a:r>
            <a:endParaRPr lang="en-US" sz="36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50159" y="1341964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2" name="Object 5">
            <a:extLst>
              <a:ext uri="{FF2B5EF4-FFF2-40B4-BE49-F238E27FC236}">
                <a16:creationId xmlns:a16="http://schemas.microsoft.com/office/drawing/2014/main" id="{60F268AE-EAAF-4EC8-B6CA-DD7AFC210FCC}"/>
              </a:ext>
            </a:extLst>
          </p:cNvPr>
          <p:cNvSpPr txBox="1"/>
          <p:nvPr/>
        </p:nvSpPr>
        <p:spPr>
          <a:xfrm>
            <a:off x="2646964" y="950503"/>
            <a:ext cx="3886200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/>
              <a:t>아이디어 선정</a:t>
            </a:r>
            <a:endParaRPr 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C37DC-B306-4395-82F9-A23CC2AEE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70283"/>
            <a:ext cx="8671758" cy="20806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E9478E-9D7D-4C7D-8A14-BE1BC3543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095560"/>
            <a:ext cx="11705562" cy="2095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B91AE6-4A2D-4A34-865F-B99F461BD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990700"/>
            <a:ext cx="10701159" cy="24694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8689" y="1068069"/>
            <a:ext cx="10742857" cy="8114286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6454" y="1439756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525000" y="8801100"/>
            <a:ext cx="8107667" cy="1982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/>
              <a:t>&lt;</a:t>
            </a:r>
            <a:r>
              <a:rPr lang="ko-KR" altLang="en-US" dirty="0" err="1"/>
              <a:t>이뉴스투데이</a:t>
            </a:r>
            <a:r>
              <a:rPr lang="en-US" altLang="ko-KR" dirty="0"/>
              <a:t>&gt; - </a:t>
            </a:r>
            <a:r>
              <a:rPr lang="ko-KR" altLang="en-US" dirty="0"/>
              <a:t>새벽배송</a:t>
            </a:r>
            <a:r>
              <a:rPr lang="en-US" altLang="ko-KR" dirty="0"/>
              <a:t>, </a:t>
            </a:r>
            <a:r>
              <a:rPr lang="ko-KR" altLang="en-US" dirty="0"/>
              <a:t>편리해서 ‘클릭’</a:t>
            </a:r>
            <a:r>
              <a:rPr lang="en-US" altLang="ko-KR" dirty="0"/>
              <a:t>…</a:t>
            </a:r>
            <a:r>
              <a:rPr lang="ko-KR" altLang="en-US" dirty="0"/>
              <a:t>분실 사고 시 보상은 ‘별 따기’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AE336-5719-4678-A1B9-AB35E5E5C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48" y="1981262"/>
            <a:ext cx="10108882" cy="50371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3CA548B-A616-4BFB-92B0-773799D958D2}"/>
                  </a:ext>
                </a:extLst>
              </p14:cNvPr>
              <p14:cNvContentPartPr/>
              <p14:nvPr/>
            </p14:nvContentPartPr>
            <p14:xfrm>
              <a:off x="15763248" y="2303568"/>
              <a:ext cx="1070280" cy="18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3CA548B-A616-4BFB-92B0-773799D958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09608" y="2195568"/>
                <a:ext cx="11779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1EB33A7-B588-4E1C-8B04-38A9F0EAB6AC}"/>
                  </a:ext>
                </a:extLst>
              </p14:cNvPr>
              <p14:cNvContentPartPr/>
              <p14:nvPr/>
            </p14:nvContentPartPr>
            <p14:xfrm>
              <a:off x="7040448" y="2716180"/>
              <a:ext cx="2613600" cy="766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1EB33A7-B588-4E1C-8B04-38A9F0EAB6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6808" y="2608180"/>
                <a:ext cx="27212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F1B7D5E-B9D8-4A4E-9BD1-6389D03A75ED}"/>
                  </a:ext>
                </a:extLst>
              </p14:cNvPr>
              <p14:cNvContentPartPr/>
              <p14:nvPr/>
            </p14:nvContentPartPr>
            <p14:xfrm>
              <a:off x="9691848" y="3913128"/>
              <a:ext cx="4167720" cy="1112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F1B7D5E-B9D8-4A4E-9BD1-6389D03A75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38208" y="3805488"/>
                <a:ext cx="42753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4781459-FF11-4D7D-A7DD-2BDD4AB9982C}"/>
                  </a:ext>
                </a:extLst>
              </p14:cNvPr>
              <p14:cNvContentPartPr/>
              <p14:nvPr/>
            </p14:nvContentPartPr>
            <p14:xfrm>
              <a:off x="7040448" y="4625928"/>
              <a:ext cx="3099600" cy="918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4781459-FF11-4D7D-A7DD-2BDD4AB998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6448" y="4518288"/>
                <a:ext cx="32072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066089C-2BDD-45AC-BA49-812027D56467}"/>
                  </a:ext>
                </a:extLst>
              </p14:cNvPr>
              <p14:cNvContentPartPr/>
              <p14:nvPr/>
            </p14:nvContentPartPr>
            <p14:xfrm>
              <a:off x="7076808" y="6544728"/>
              <a:ext cx="6296760" cy="9684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066089C-2BDD-45AC-BA49-812027D5646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22808" y="6436728"/>
                <a:ext cx="6404400" cy="3124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Object 5">
            <a:extLst>
              <a:ext uri="{FF2B5EF4-FFF2-40B4-BE49-F238E27FC236}">
                <a16:creationId xmlns:a16="http://schemas.microsoft.com/office/drawing/2014/main" id="{457BC0EE-B105-4C5A-9F75-8DF618197EB9}"/>
              </a:ext>
            </a:extLst>
          </p:cNvPr>
          <p:cNvSpPr txBox="1"/>
          <p:nvPr/>
        </p:nvSpPr>
        <p:spPr>
          <a:xfrm>
            <a:off x="950160" y="950503"/>
            <a:ext cx="1346667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200" dirty="0">
                <a:solidFill>
                  <a:srgbClr val="26272A"/>
                </a:solidFill>
                <a:latin typeface="나눔스퀘어 ExtraBold" pitchFamily="34" charset="0"/>
                <a:cs typeface="나눔스퀘어 ExtraBold" pitchFamily="34" charset="0"/>
              </a:rPr>
              <a:t>개요</a:t>
            </a:r>
            <a:endParaRPr lang="en-US" sz="3600" dirty="0"/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E561D5E9-7388-4D06-9571-E6FFDCF09221}"/>
              </a:ext>
            </a:extLst>
          </p:cNvPr>
          <p:cNvSpPr txBox="1"/>
          <p:nvPr/>
        </p:nvSpPr>
        <p:spPr>
          <a:xfrm>
            <a:off x="2158569" y="986606"/>
            <a:ext cx="3886200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/>
              <a:t>아이디어 선정</a:t>
            </a:r>
            <a:endParaRPr lang="en-US" sz="3200" dirty="0"/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F709CB0C-2B68-4F70-9D0A-A43486708825}"/>
              </a:ext>
            </a:extLst>
          </p:cNvPr>
          <p:cNvSpPr txBox="1"/>
          <p:nvPr/>
        </p:nvSpPr>
        <p:spPr>
          <a:xfrm>
            <a:off x="509832" y="4158481"/>
            <a:ext cx="12496800" cy="6877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2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E7EB26A-E6C2-4E3E-93CD-CA1AE24808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87" y="3913086"/>
            <a:ext cx="3848708" cy="38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2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572257" y="8247930"/>
            <a:ext cx="2936389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100" normalizeH="0" baseline="0" noProof="0" dirty="0" err="1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6 Bold" pitchFamily="34" charset="0"/>
                <a:cs typeface="+mn-cs"/>
              </a:rPr>
              <a:t>손영준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2646964" y="2184931"/>
            <a:ext cx="12897836" cy="7151565"/>
            <a:chOff x="7529524" y="2980147"/>
            <a:chExt cx="3295238" cy="56114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9524" y="2980147"/>
              <a:ext cx="3295238" cy="561149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121869" y="7159364"/>
            <a:ext cx="2936389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00" dirty="0">
                <a:solidFill>
                  <a:srgbClr val="26272A"/>
                </a:solidFill>
                <a:latin typeface="에스코어 드림 6 Bold" pitchFamily="34" charset="0"/>
              </a:rPr>
              <a:t>택배 상태 확인 </a:t>
            </a:r>
            <a:r>
              <a:rPr lang="en-US" altLang="ko-KR" sz="3200" kern="0" spc="-100" dirty="0">
                <a:solidFill>
                  <a:srgbClr val="26272A"/>
                </a:solidFill>
                <a:latin typeface="에스코어 드림 6 Bold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13569D6C-9A90-4BAA-8FD1-D8E9250536E8}"/>
              </a:ext>
            </a:extLst>
          </p:cNvPr>
          <p:cNvSpPr txBox="1"/>
          <p:nvPr/>
        </p:nvSpPr>
        <p:spPr>
          <a:xfrm>
            <a:off x="950160" y="950503"/>
            <a:ext cx="1346666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kern="0" spc="-200" dirty="0">
                <a:solidFill>
                  <a:srgbClr val="26272A"/>
                </a:solidFill>
                <a:latin typeface="나눔스퀘어 ExtraBold" pitchFamily="34" charset="0"/>
                <a:ea typeface="+mn-ea"/>
              </a:rPr>
              <a:t>개요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E111C1F-2146-40F1-8F8F-EA7195A0ED9F}"/>
              </a:ext>
            </a:extLst>
          </p:cNvPr>
          <p:cNvGrpSpPr/>
          <p:nvPr/>
        </p:nvGrpSpPr>
        <p:grpSpPr>
          <a:xfrm>
            <a:off x="950159" y="1341964"/>
            <a:ext cx="1346667" cy="493714"/>
            <a:chOff x="2279312" y="3164870"/>
            <a:chExt cx="1346667" cy="493714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080038FA-7705-4471-8F42-BB1CBAAA6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87A0ACFF-4B35-4D53-AB1C-74D33E7226A7}"/>
              </a:ext>
            </a:extLst>
          </p:cNvPr>
          <p:cNvSpPr txBox="1"/>
          <p:nvPr/>
        </p:nvSpPr>
        <p:spPr>
          <a:xfrm>
            <a:off x="2646964" y="950503"/>
            <a:ext cx="3886200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/>
              <a:t>아이디어 선정</a:t>
            </a:r>
            <a:endParaRPr lang="en-US" sz="3200" dirty="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A024FF0D-A66B-46BA-ADC7-82E2238EAAA0}"/>
              </a:ext>
            </a:extLst>
          </p:cNvPr>
          <p:cNvSpPr txBox="1"/>
          <p:nvPr/>
        </p:nvSpPr>
        <p:spPr>
          <a:xfrm>
            <a:off x="7675805" y="7159363"/>
            <a:ext cx="2936389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00" dirty="0">
                <a:solidFill>
                  <a:srgbClr val="26272A"/>
                </a:solidFill>
                <a:latin typeface="에스코어 드림 6 Bold" pitchFamily="34" charset="0"/>
              </a:rPr>
              <a:t>상태 전송 </a:t>
            </a:r>
            <a:r>
              <a:rPr lang="en-US" altLang="ko-KR" sz="3200" kern="0" spc="-100" dirty="0">
                <a:solidFill>
                  <a:srgbClr val="26272A"/>
                </a:solidFill>
                <a:latin typeface="에스코어 드림 6 Bold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AB8971F1-7B27-41F0-925D-EBBBFB14A407}"/>
              </a:ext>
            </a:extLst>
          </p:cNvPr>
          <p:cNvSpPr txBox="1"/>
          <p:nvPr/>
        </p:nvSpPr>
        <p:spPr>
          <a:xfrm>
            <a:off x="11948990" y="7159363"/>
            <a:ext cx="2936389" cy="327290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00" dirty="0">
                <a:solidFill>
                  <a:srgbClr val="26272A"/>
                </a:solidFill>
                <a:latin typeface="에스코어 드림 6 Bold" pitchFamily="34" charset="0"/>
              </a:rPr>
              <a:t>분실 방지 </a:t>
            </a:r>
            <a:r>
              <a:rPr lang="en-US" altLang="ko-KR" sz="3200" kern="0" spc="-100" dirty="0">
                <a:solidFill>
                  <a:srgbClr val="26272A"/>
                </a:solidFill>
                <a:latin typeface="에스코어 드림 6 Bold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72BAC-FE01-4B09-BDAA-60E3B22B9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095" y="3936267"/>
            <a:ext cx="2936390" cy="2936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4DCA2C-2BDA-4428-A831-D162156E7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50" y="4084039"/>
            <a:ext cx="2920686" cy="2920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36DB93-DBF9-407A-B413-806206B7C8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25" y="3324370"/>
            <a:ext cx="1676095" cy="16760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BD2D16-AE4F-4883-B316-FF2B41909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51290" y="3804602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2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077170" y="3459795"/>
            <a:ext cx="5847630" cy="5611490"/>
            <a:chOff x="4234285" y="2980147"/>
            <a:chExt cx="3295238" cy="56114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4285" y="2980147"/>
              <a:ext cx="3295238" cy="561149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520215" y="5448300"/>
            <a:ext cx="2936389" cy="311027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안드로이드 스튜디오</a:t>
            </a:r>
            <a:endParaRPr lang="en-US" altLang="ko-KR" sz="2400" kern="0" spc="-100" dirty="0">
              <a:solidFill>
                <a:srgbClr val="26272A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4 Regular" pitchFamily="34" charset="0"/>
                <a:ea typeface="+mn-ea"/>
                <a:cs typeface="에스코어 드림 4 Regular" pitchFamily="34" charset="0"/>
              </a:rPr>
              <a:t>-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4 Regular" pitchFamily="34" charset="0"/>
                <a:ea typeface="+mn-ea"/>
                <a:cs typeface="에스코어 드림 4 Regular" pitchFamily="34" charset="0"/>
              </a:rPr>
              <a:t>어플 개발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srgbClr val="26272A"/>
              </a:solidFill>
              <a:effectLst/>
              <a:uLnTx/>
              <a:uFillTx/>
              <a:latin typeface="에스코어 드림 4 Regular" pitchFamily="34" charset="0"/>
              <a:ea typeface="+mn-ea"/>
              <a:cs typeface="에스코어 드림 4 Regular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-100" normalizeH="0" baseline="0" noProof="0" dirty="0">
              <a:ln>
                <a:noFill/>
              </a:ln>
              <a:solidFill>
                <a:srgbClr val="26272A"/>
              </a:solidFill>
              <a:effectLst/>
              <a:uLnTx/>
              <a:uFillTx/>
              <a:latin typeface="에스코어 드림 4 Regular" pitchFamily="34" charset="0"/>
              <a:ea typeface="+mn-ea"/>
              <a:cs typeface="에스코어 드림 4 Regular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spc="-100" dirty="0" err="1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아두이노</a:t>
            </a:r>
            <a:endParaRPr lang="en-US" altLang="ko-KR" sz="2400" kern="0" spc="-100" dirty="0">
              <a:solidFill>
                <a:srgbClr val="26272A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4 Regular" pitchFamily="34" charset="0"/>
                <a:ea typeface="+mn-ea"/>
                <a:cs typeface="에스코어 드림 4 Regular" pitchFamily="34" charset="0"/>
              </a:rPr>
              <a:t>-</a:t>
            </a:r>
            <a:r>
              <a:rPr kumimoji="0" lang="en-US" sz="2400" b="0" i="0" u="none" strike="noStrike" kern="0" cap="none" spc="-100" normalizeH="0" baseline="0" noProof="0" dirty="0" err="1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4 Regular" pitchFamily="34" charset="0"/>
                <a:ea typeface="+mn-ea"/>
                <a:cs typeface="에스코어 드림 4 Regular" pitchFamily="34" charset="0"/>
              </a:rPr>
              <a:t>sw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4 Regular" pitchFamily="34" charset="0"/>
                <a:ea typeface="+mn-ea"/>
                <a:cs typeface="에스코어 드림 4 Regular" pitchFamily="34" charset="0"/>
              </a:rPr>
              <a:t> </a:t>
            </a:r>
            <a:r>
              <a:rPr lang="ko-KR" altLang="en-US" sz="24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개발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4 Regular" pitchFamily="34" charset="0"/>
                <a:ea typeface="+mn-ea"/>
                <a:cs typeface="에스코어 드림 4 Regular" pitchFamily="34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72257" y="8247930"/>
            <a:ext cx="2936389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00" dirty="0" err="1">
                <a:solidFill>
                  <a:srgbClr val="26272A"/>
                </a:solidFill>
                <a:latin typeface="에스코어 드림 6 Bold" pitchFamily="34" charset="0"/>
              </a:rPr>
              <a:t>손영준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0363200" y="3452175"/>
            <a:ext cx="5847630" cy="5611490"/>
            <a:chOff x="7529524" y="2980147"/>
            <a:chExt cx="3295238" cy="56114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9524" y="2980147"/>
              <a:ext cx="3295238" cy="561149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828348" y="5354793"/>
            <a:ext cx="2936389" cy="311027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 err="1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4 Regular" pitchFamily="34" charset="0"/>
                <a:ea typeface="+mn-ea"/>
                <a:cs typeface="에스코어 드림 4 Regular" pitchFamily="34" charset="0"/>
              </a:rPr>
              <a:t>라즈베리파이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srgbClr val="26272A"/>
              </a:solidFill>
              <a:effectLst/>
              <a:uLnTx/>
              <a:uFillTx/>
              <a:latin typeface="에스코어 드림 4 Regular" pitchFamily="34" charset="0"/>
              <a:ea typeface="+mn-ea"/>
              <a:cs typeface="에스코어 드림 4 Regular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-</a:t>
            </a:r>
            <a:r>
              <a:rPr lang="en-US" sz="2400" kern="0" spc="-100" dirty="0" err="1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sw</a:t>
            </a:r>
            <a:r>
              <a:rPr lang="en-US" sz="24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 </a:t>
            </a:r>
            <a:r>
              <a:rPr lang="ko-KR" altLang="en-US" sz="24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개발</a:t>
            </a:r>
            <a:endParaRPr lang="en-US" altLang="ko-KR" sz="2400" kern="0" spc="-100" dirty="0">
              <a:solidFill>
                <a:srgbClr val="26272A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-100" normalizeH="0" baseline="0" noProof="0" dirty="0">
              <a:ln>
                <a:noFill/>
              </a:ln>
              <a:solidFill>
                <a:srgbClr val="26272A"/>
              </a:solidFill>
              <a:effectLst/>
              <a:uLnTx/>
              <a:uFillTx/>
              <a:latin typeface="에스코어 드림 4 Regular" pitchFamily="34" charset="0"/>
              <a:ea typeface="+mn-ea"/>
              <a:cs typeface="에스코어 드림 4 Regular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spc="-100" dirty="0">
                <a:solidFill>
                  <a:srgbClr val="26272A"/>
                </a:solidFill>
                <a:latin typeface="에스코어 드림 4 Regular" pitchFamily="34" charset="0"/>
                <a:cs typeface="에스코어 드림 4 Regular" pitchFamily="34" charset="0"/>
              </a:rPr>
              <a:t>보고서 작성</a:t>
            </a:r>
            <a:endParaRPr lang="en-US" altLang="ko-KR" sz="2400" kern="0" spc="-100" dirty="0">
              <a:solidFill>
                <a:srgbClr val="26272A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4 Regular" pitchFamily="34" charset="0"/>
                <a:ea typeface="+mn-ea"/>
              </a:rPr>
              <a:t>-</a:t>
            </a:r>
            <a:r>
              <a:rPr kumimoji="0" lang="ko-KR" altLang="en-US" sz="2400" b="0" i="0" u="none" strike="noStrike" kern="0" cap="none" spc="-100" normalizeH="0" baseline="0" noProof="0" dirty="0" err="1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4 Regular" pitchFamily="34" charset="0"/>
                <a:ea typeface="+mn-ea"/>
              </a:rPr>
              <a:t>깃허브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4 Regular" pitchFamily="34" charset="0"/>
                <a:ea typeface="+mn-ea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65621" y="8247930"/>
            <a:ext cx="2936389" cy="43427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100" normalizeH="0" baseline="0" noProof="0" dirty="0">
                <a:ln>
                  <a:noFill/>
                </a:ln>
                <a:solidFill>
                  <a:srgbClr val="26272A"/>
                </a:solidFill>
                <a:effectLst/>
                <a:uLnTx/>
                <a:uFillTx/>
                <a:latin typeface="에스코어 드림 6 Bold" pitchFamily="34" charset="0"/>
                <a:ea typeface="+mn-ea"/>
                <a:cs typeface="+mn-cs"/>
              </a:rPr>
              <a:t>홍민희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13569D6C-9A90-4BAA-8FD1-D8E9250536E8}"/>
              </a:ext>
            </a:extLst>
          </p:cNvPr>
          <p:cNvSpPr txBox="1"/>
          <p:nvPr/>
        </p:nvSpPr>
        <p:spPr>
          <a:xfrm>
            <a:off x="950160" y="950503"/>
            <a:ext cx="2250240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200" dirty="0">
                <a:solidFill>
                  <a:srgbClr val="26272A"/>
                </a:solidFill>
                <a:latin typeface="나눔스퀘어 ExtraBold" pitchFamily="34" charset="0"/>
              </a:rPr>
              <a:t>팀원 소개</a:t>
            </a:r>
            <a:endParaRPr lang="en-US" sz="3600" dirty="0"/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E111C1F-2146-40F1-8F8F-EA7195A0ED9F}"/>
              </a:ext>
            </a:extLst>
          </p:cNvPr>
          <p:cNvGrpSpPr/>
          <p:nvPr/>
        </p:nvGrpSpPr>
        <p:grpSpPr>
          <a:xfrm>
            <a:off x="950159" y="1341964"/>
            <a:ext cx="1346667" cy="493714"/>
            <a:chOff x="2279312" y="3164870"/>
            <a:chExt cx="1346667" cy="493714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080038FA-7705-4471-8F42-BB1CBAAA6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35" name="그림 1" descr="여성 프로필">
            <a:extLst>
              <a:ext uri="{FF2B5EF4-FFF2-40B4-BE49-F238E27FC236}">
                <a16:creationId xmlns:a16="http://schemas.microsoft.com/office/drawing/2014/main" id="{A162E09C-534E-4C86-966D-AECBF3116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98814" y="2484789"/>
            <a:ext cx="2870004" cy="2870004"/>
          </a:xfrm>
          <a:prstGeom prst="rect">
            <a:avLst/>
          </a:prstGeom>
        </p:spPr>
      </p:pic>
      <p:pic>
        <p:nvPicPr>
          <p:cNvPr id="36" name="그림 1" descr="남자 옆모습">
            <a:extLst>
              <a:ext uri="{FF2B5EF4-FFF2-40B4-BE49-F238E27FC236}">
                <a16:creationId xmlns:a16="http://schemas.microsoft.com/office/drawing/2014/main" id="{B5A4A4C3-A749-42F3-8C5B-C24EC4210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5983" y="2484789"/>
            <a:ext cx="2870004" cy="287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E5FADDB-CADF-4091-ACCB-5CA055610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33" y="6100020"/>
            <a:ext cx="4698478" cy="35835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16838"/>
            <a:ext cx="18288000" cy="2551457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1767" y="1413873"/>
            <a:ext cx="1346667" cy="493714"/>
            <a:chOff x="2172763" y="3131979"/>
            <a:chExt cx="1346667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471999" y="7274015"/>
            <a:ext cx="198009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 err="1"/>
              <a:t>아두이노</a:t>
            </a:r>
            <a:endParaRPr lang="en-US" dirty="0"/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02B1FB84-0730-40B3-A382-1D61C7F12627}"/>
              </a:ext>
            </a:extLst>
          </p:cNvPr>
          <p:cNvSpPr txBox="1"/>
          <p:nvPr/>
        </p:nvSpPr>
        <p:spPr>
          <a:xfrm>
            <a:off x="950160" y="950503"/>
            <a:ext cx="2250240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200" dirty="0">
                <a:solidFill>
                  <a:srgbClr val="26272A"/>
                </a:solidFill>
                <a:latin typeface="나눔스퀘어 ExtraBold" pitchFamily="34" charset="0"/>
              </a:rPr>
              <a:t>개발 계획</a:t>
            </a:r>
            <a:endParaRPr lang="en-US" sz="3600" dirty="0"/>
          </a:p>
        </p:txBody>
      </p:sp>
      <p:sp>
        <p:nvSpPr>
          <p:cNvPr id="45" name="Object 5">
            <a:extLst>
              <a:ext uri="{FF2B5EF4-FFF2-40B4-BE49-F238E27FC236}">
                <a16:creationId xmlns:a16="http://schemas.microsoft.com/office/drawing/2014/main" id="{BBA2E34F-6EF6-473A-9B2F-84A30A2D622E}"/>
              </a:ext>
            </a:extLst>
          </p:cNvPr>
          <p:cNvSpPr txBox="1"/>
          <p:nvPr/>
        </p:nvSpPr>
        <p:spPr>
          <a:xfrm>
            <a:off x="3200400" y="985369"/>
            <a:ext cx="3048000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200" dirty="0">
                <a:solidFill>
                  <a:srgbClr val="26272A"/>
                </a:solidFill>
                <a:latin typeface="나눔스퀘어 ExtraBold" pitchFamily="34" charset="0"/>
              </a:rPr>
              <a:t>개발 도구 </a:t>
            </a:r>
            <a:r>
              <a:rPr lang="en-US" altLang="ko-KR" sz="3200" kern="0" spc="-200" dirty="0">
                <a:solidFill>
                  <a:srgbClr val="26272A"/>
                </a:solidFill>
                <a:latin typeface="나눔스퀘어 ExtraBold" pitchFamily="34" charset="0"/>
              </a:rPr>
              <a:t>- HW</a:t>
            </a:r>
            <a:endParaRPr 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7F2D57-1281-448D-82C1-37093D48C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14" y="2770498"/>
            <a:ext cx="4577998" cy="43370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8FF72E-8A4C-4120-856E-9BD33680F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447" y="3489944"/>
            <a:ext cx="2636597" cy="3307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8E0FE7-6C5C-48A5-9E32-DB7114D109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50" y="3331907"/>
            <a:ext cx="3177730" cy="27348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9FF3DF-9867-4614-B5BF-282FDBCAA4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580" y="3363397"/>
            <a:ext cx="4123831" cy="2713974"/>
          </a:xfrm>
          <a:prstGeom prst="rect">
            <a:avLst/>
          </a:prstGeom>
        </p:spPr>
      </p:pic>
      <p:sp>
        <p:nvSpPr>
          <p:cNvPr id="20" name="Object 26">
            <a:extLst>
              <a:ext uri="{FF2B5EF4-FFF2-40B4-BE49-F238E27FC236}">
                <a16:creationId xmlns:a16="http://schemas.microsoft.com/office/drawing/2014/main" id="{010A5B4A-7851-4892-B922-8E692092901D}"/>
              </a:ext>
            </a:extLst>
          </p:cNvPr>
          <p:cNvSpPr txBox="1"/>
          <p:nvPr/>
        </p:nvSpPr>
        <p:spPr>
          <a:xfrm>
            <a:off x="4876800" y="9683605"/>
            <a:ext cx="198009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 err="1"/>
              <a:t>라즈베리</a:t>
            </a:r>
            <a:r>
              <a:rPr lang="ko-KR" altLang="en-US" dirty="0"/>
              <a:t> 파이</a:t>
            </a:r>
            <a:endParaRPr lang="en-US" dirty="0"/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98232B3A-EE30-402F-9ACF-8729A1D3478D}"/>
              </a:ext>
            </a:extLst>
          </p:cNvPr>
          <p:cNvSpPr txBox="1"/>
          <p:nvPr/>
        </p:nvSpPr>
        <p:spPr>
          <a:xfrm>
            <a:off x="8027189" y="7219270"/>
            <a:ext cx="198009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/>
              <a:t>파이카메라</a:t>
            </a:r>
            <a:endParaRPr lang="en-US" dirty="0"/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9D2A6D88-CE59-4FEF-A3A8-A0AC8CAB76F5}"/>
              </a:ext>
            </a:extLst>
          </p:cNvPr>
          <p:cNvSpPr txBox="1"/>
          <p:nvPr/>
        </p:nvSpPr>
        <p:spPr>
          <a:xfrm>
            <a:off x="11467677" y="6475473"/>
            <a:ext cx="198009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/>
              <a:t>초음파 센서</a:t>
            </a:r>
            <a:endParaRPr lang="en-US" dirty="0"/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id="{DDD6C6B9-0B8A-4893-9AF4-8D48E6B363F9}"/>
              </a:ext>
            </a:extLst>
          </p:cNvPr>
          <p:cNvSpPr txBox="1"/>
          <p:nvPr/>
        </p:nvSpPr>
        <p:spPr>
          <a:xfrm>
            <a:off x="15380758" y="6458252"/>
            <a:ext cx="198009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9465ED-EBEA-43C2-ABD7-21980A2957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5035">
            <a:off x="12722751" y="6973183"/>
            <a:ext cx="3363985" cy="2275637"/>
          </a:xfrm>
          <a:prstGeom prst="rect">
            <a:avLst/>
          </a:prstGeom>
        </p:spPr>
      </p:pic>
      <p:sp>
        <p:nvSpPr>
          <p:cNvPr id="27" name="Object 26">
            <a:extLst>
              <a:ext uri="{FF2B5EF4-FFF2-40B4-BE49-F238E27FC236}">
                <a16:creationId xmlns:a16="http://schemas.microsoft.com/office/drawing/2014/main" id="{E8382EDE-E864-457F-8C6F-3CA2754F5B5A}"/>
              </a:ext>
            </a:extLst>
          </p:cNvPr>
          <p:cNvSpPr txBox="1"/>
          <p:nvPr/>
        </p:nvSpPr>
        <p:spPr>
          <a:xfrm>
            <a:off x="13411200" y="8977314"/>
            <a:ext cx="198009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/>
              <a:t>블루투스 모듈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0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38"/>
            <a:ext cx="18288000" cy="2551457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1767" y="1413873"/>
            <a:ext cx="1346667" cy="493714"/>
            <a:chOff x="2172763" y="3131979"/>
            <a:chExt cx="1346667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449122" y="6422076"/>
            <a:ext cx="198009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/>
              <a:t>파이썬</a:t>
            </a:r>
            <a:endParaRPr lang="en-US" dirty="0"/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02B1FB84-0730-40B3-A382-1D61C7F12627}"/>
              </a:ext>
            </a:extLst>
          </p:cNvPr>
          <p:cNvSpPr txBox="1"/>
          <p:nvPr/>
        </p:nvSpPr>
        <p:spPr>
          <a:xfrm>
            <a:off x="950160" y="950503"/>
            <a:ext cx="2250240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200" dirty="0">
                <a:solidFill>
                  <a:srgbClr val="26272A"/>
                </a:solidFill>
                <a:latin typeface="나눔스퀘어 ExtraBold" pitchFamily="34" charset="0"/>
              </a:rPr>
              <a:t>개발 계획</a:t>
            </a:r>
            <a:endParaRPr lang="en-US" sz="3600" dirty="0"/>
          </a:p>
        </p:txBody>
      </p:sp>
      <p:sp>
        <p:nvSpPr>
          <p:cNvPr id="45" name="Object 5">
            <a:extLst>
              <a:ext uri="{FF2B5EF4-FFF2-40B4-BE49-F238E27FC236}">
                <a16:creationId xmlns:a16="http://schemas.microsoft.com/office/drawing/2014/main" id="{BBA2E34F-6EF6-473A-9B2F-84A30A2D622E}"/>
              </a:ext>
            </a:extLst>
          </p:cNvPr>
          <p:cNvSpPr txBox="1"/>
          <p:nvPr/>
        </p:nvSpPr>
        <p:spPr>
          <a:xfrm>
            <a:off x="3200400" y="985369"/>
            <a:ext cx="3048000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200" dirty="0">
                <a:solidFill>
                  <a:srgbClr val="26272A"/>
                </a:solidFill>
                <a:latin typeface="나눔스퀘어 ExtraBold" pitchFamily="34" charset="0"/>
              </a:rPr>
              <a:t>개발 도구 </a:t>
            </a:r>
            <a:r>
              <a:rPr lang="en-US" altLang="ko-KR" sz="3200" kern="0" spc="-200" dirty="0">
                <a:solidFill>
                  <a:srgbClr val="26272A"/>
                </a:solidFill>
                <a:latin typeface="나눔스퀘어 ExtraBold" pitchFamily="34" charset="0"/>
              </a:rPr>
              <a:t>- SW</a:t>
            </a:r>
            <a:endParaRPr lang="en-US" sz="3200" dirty="0"/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010A5B4A-7851-4892-B922-8E692092901D}"/>
              </a:ext>
            </a:extLst>
          </p:cNvPr>
          <p:cNvSpPr txBox="1"/>
          <p:nvPr/>
        </p:nvSpPr>
        <p:spPr>
          <a:xfrm>
            <a:off x="6248400" y="8922281"/>
            <a:ext cx="198009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/>
              <a:t>안드로이드 스튜디오</a:t>
            </a:r>
            <a:endParaRPr lang="en-US" dirty="0"/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9D2A6D88-CE59-4FEF-A3A8-A0AC8CAB76F5}"/>
              </a:ext>
            </a:extLst>
          </p:cNvPr>
          <p:cNvSpPr txBox="1"/>
          <p:nvPr/>
        </p:nvSpPr>
        <p:spPr>
          <a:xfrm>
            <a:off x="10586074" y="6639932"/>
            <a:ext cx="198009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/>
              <a:t>아두이노</a:t>
            </a:r>
            <a:endParaRPr lang="en-US" dirty="0"/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id="{DDD6C6B9-0B8A-4893-9AF4-8D48E6B363F9}"/>
              </a:ext>
            </a:extLst>
          </p:cNvPr>
          <p:cNvSpPr txBox="1"/>
          <p:nvPr/>
        </p:nvSpPr>
        <p:spPr>
          <a:xfrm>
            <a:off x="14622017" y="9489324"/>
            <a:ext cx="198009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 err="1"/>
              <a:t>라즈베리파이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05D50-74FF-44CA-8E29-A23B97FBC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0" y="4500313"/>
            <a:ext cx="5418290" cy="16841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17ADD4-4BEE-408A-8D75-A710C06CF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671" y="6639932"/>
            <a:ext cx="3760329" cy="20211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E3AB38-E197-4D16-A57E-668D5EBFD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975" y="6422076"/>
            <a:ext cx="1980099" cy="23441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AF284B-D6E8-43DF-9223-14622DC58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75" y="4686300"/>
            <a:ext cx="2699418" cy="18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1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E5FADDB-CADF-4091-ACCB-5CA055610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544" y="3401675"/>
            <a:ext cx="4991376" cy="3806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16838"/>
            <a:ext cx="18288000" cy="2551457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1767" y="1413873"/>
            <a:ext cx="1346667" cy="493714"/>
            <a:chOff x="2172763" y="3131979"/>
            <a:chExt cx="1346667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44" name="Object 5">
            <a:extLst>
              <a:ext uri="{FF2B5EF4-FFF2-40B4-BE49-F238E27FC236}">
                <a16:creationId xmlns:a16="http://schemas.microsoft.com/office/drawing/2014/main" id="{02B1FB84-0730-40B3-A382-1D61C7F12627}"/>
              </a:ext>
            </a:extLst>
          </p:cNvPr>
          <p:cNvSpPr txBox="1"/>
          <p:nvPr/>
        </p:nvSpPr>
        <p:spPr>
          <a:xfrm>
            <a:off x="950160" y="950503"/>
            <a:ext cx="2250240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200" dirty="0">
                <a:solidFill>
                  <a:srgbClr val="26272A"/>
                </a:solidFill>
                <a:latin typeface="나눔스퀘어 ExtraBold" pitchFamily="34" charset="0"/>
              </a:rPr>
              <a:t>개발 계획</a:t>
            </a:r>
            <a:endParaRPr lang="en-US" sz="3600" dirty="0"/>
          </a:p>
        </p:txBody>
      </p:sp>
      <p:sp>
        <p:nvSpPr>
          <p:cNvPr id="45" name="Object 5">
            <a:extLst>
              <a:ext uri="{FF2B5EF4-FFF2-40B4-BE49-F238E27FC236}">
                <a16:creationId xmlns:a16="http://schemas.microsoft.com/office/drawing/2014/main" id="{BBA2E34F-6EF6-473A-9B2F-84A30A2D622E}"/>
              </a:ext>
            </a:extLst>
          </p:cNvPr>
          <p:cNvSpPr txBox="1"/>
          <p:nvPr/>
        </p:nvSpPr>
        <p:spPr>
          <a:xfrm>
            <a:off x="3200400" y="985369"/>
            <a:ext cx="3048000" cy="7829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200" dirty="0">
                <a:solidFill>
                  <a:srgbClr val="26272A"/>
                </a:solidFill>
                <a:latin typeface="나눔스퀘어 ExtraBold" pitchFamily="34" charset="0"/>
              </a:rPr>
              <a:t>구성</a:t>
            </a:r>
            <a:endParaRPr 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7F2D57-1281-448D-82C1-37093D48C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273077"/>
            <a:ext cx="3948670" cy="3740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8FF72E-8A4C-4120-856E-9BD33680F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178" y="4269024"/>
            <a:ext cx="2190126" cy="27470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8E0FE7-6C5C-48A5-9E32-DB7114D109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3" y="3273077"/>
            <a:ext cx="2556173" cy="21999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9FF3DF-9867-4614-B5BF-282FDBCAA4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" y="5689975"/>
            <a:ext cx="3581400" cy="2356989"/>
          </a:xfrm>
          <a:prstGeom prst="rect">
            <a:avLst/>
          </a:prstGeom>
        </p:spPr>
      </p:pic>
      <p:pic>
        <p:nvPicPr>
          <p:cNvPr id="5" name="그래픽 4" descr="줄 화살표: 일자형">
            <a:extLst>
              <a:ext uri="{FF2B5EF4-FFF2-40B4-BE49-F238E27FC236}">
                <a16:creationId xmlns:a16="http://schemas.microsoft.com/office/drawing/2014/main" id="{484E4947-4C89-4B47-B04A-7FA295666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140966">
            <a:off x="3391767" y="4686297"/>
            <a:ext cx="914400" cy="914400"/>
          </a:xfrm>
          <a:prstGeom prst="rect">
            <a:avLst/>
          </a:prstGeom>
        </p:spPr>
      </p:pic>
      <p:pic>
        <p:nvPicPr>
          <p:cNvPr id="24" name="그래픽 23" descr="줄 화살표: 일자형">
            <a:extLst>
              <a:ext uri="{FF2B5EF4-FFF2-40B4-BE49-F238E27FC236}">
                <a16:creationId xmlns:a16="http://schemas.microsoft.com/office/drawing/2014/main" id="{855B6A3E-354B-4015-AFBB-E76FA4FF7A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322663">
            <a:off x="3391767" y="6036610"/>
            <a:ext cx="914400" cy="914400"/>
          </a:xfrm>
          <a:prstGeom prst="rect">
            <a:avLst/>
          </a:prstGeom>
        </p:spPr>
      </p:pic>
      <p:pic>
        <p:nvPicPr>
          <p:cNvPr id="25" name="그래픽 24" descr="줄 화살표: 일자형">
            <a:extLst>
              <a:ext uri="{FF2B5EF4-FFF2-40B4-BE49-F238E27FC236}">
                <a16:creationId xmlns:a16="http://schemas.microsoft.com/office/drawing/2014/main" id="{6C56F39F-6347-4956-8CDC-11AE1123FC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14453" y="5185373"/>
            <a:ext cx="914400" cy="914400"/>
          </a:xfrm>
          <a:prstGeom prst="rect">
            <a:avLst/>
          </a:prstGeom>
        </p:spPr>
      </p:pic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8C7748C2-63D0-47EB-82B5-4B18EB4F4A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6824253" y="7004719"/>
            <a:ext cx="914400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4F9D46-B79D-463F-849C-AC6D2416EB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8828">
            <a:off x="6228608" y="7901267"/>
            <a:ext cx="2679694" cy="1812734"/>
          </a:xfrm>
          <a:prstGeom prst="rect">
            <a:avLst/>
          </a:prstGeom>
        </p:spPr>
      </p:pic>
      <p:pic>
        <p:nvPicPr>
          <p:cNvPr id="30" name="그래픽 29" descr="줄 화살표: 일자형">
            <a:extLst>
              <a:ext uri="{FF2B5EF4-FFF2-40B4-BE49-F238E27FC236}">
                <a16:creationId xmlns:a16="http://schemas.microsoft.com/office/drawing/2014/main" id="{446ED783-81B4-4C82-9FEE-D0952606BA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574432" y="7004720"/>
            <a:ext cx="914401" cy="914400"/>
          </a:xfrm>
          <a:prstGeom prst="rect">
            <a:avLst/>
          </a:prstGeom>
        </p:spPr>
      </p:pic>
      <p:pic>
        <p:nvPicPr>
          <p:cNvPr id="31" name="그래픽 30" descr="줄 화살표: 일자형">
            <a:extLst>
              <a:ext uri="{FF2B5EF4-FFF2-40B4-BE49-F238E27FC236}">
                <a16:creationId xmlns:a16="http://schemas.microsoft.com/office/drawing/2014/main" id="{4F5CC8E1-88B0-498F-B4FE-9DB262AFCE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9144000" y="8350433"/>
            <a:ext cx="914400" cy="914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06607D-467F-4D29-A763-1DA0B3B31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7993380"/>
            <a:ext cx="2438400" cy="1310640"/>
          </a:xfrm>
          <a:prstGeom prst="rect">
            <a:avLst/>
          </a:prstGeom>
        </p:spPr>
      </p:pic>
      <p:pic>
        <p:nvPicPr>
          <p:cNvPr id="32" name="그래픽 31" descr="줄 화살표: 일자형">
            <a:extLst>
              <a:ext uri="{FF2B5EF4-FFF2-40B4-BE49-F238E27FC236}">
                <a16:creationId xmlns:a16="http://schemas.microsoft.com/office/drawing/2014/main" id="{26888280-A029-4982-A15A-AC67612F80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2543520" y="8389620"/>
            <a:ext cx="914400" cy="914400"/>
          </a:xfrm>
          <a:prstGeom prst="rect">
            <a:avLst/>
          </a:prstGeom>
        </p:spPr>
      </p:pic>
      <p:pic>
        <p:nvPicPr>
          <p:cNvPr id="33" name="그림 1" descr="남자 옆모습">
            <a:extLst>
              <a:ext uri="{FF2B5EF4-FFF2-40B4-BE49-F238E27FC236}">
                <a16:creationId xmlns:a16="http://schemas.microsoft.com/office/drawing/2014/main" id="{F18BDCB9-FE7F-44DE-8DE3-81F32CED2D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33159" y="7993380"/>
            <a:ext cx="1676987" cy="167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431</Words>
  <Application>Microsoft Office PowerPoint</Application>
  <PresentationFormat>사용자 지정</PresentationFormat>
  <Paragraphs>108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?? ??</vt:lpstr>
      <vt:lpstr>나눔스퀘어 ExtraBold</vt:lpstr>
      <vt:lpstr>에스코어 드림 4 Regular</vt:lpstr>
      <vt:lpstr>에스코어 드림 6 Bold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owner</cp:lastModifiedBy>
  <cp:revision>16</cp:revision>
  <dcterms:created xsi:type="dcterms:W3CDTF">2021-07-09T03:03:24Z</dcterms:created>
  <dcterms:modified xsi:type="dcterms:W3CDTF">2021-07-08T20:20:08Z</dcterms:modified>
</cp:coreProperties>
</file>